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1" r:id="rId6"/>
    <p:sldId id="312" r:id="rId7"/>
    <p:sldId id="314" r:id="rId8"/>
    <p:sldId id="31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Fashionista</a:t>
            </a:r>
            <a:br>
              <a:rPr lang="en-US" sz="4400" dirty="0"/>
            </a:br>
            <a:r>
              <a:rPr lang="en-US" sz="4400" dirty="0"/>
              <a:t>AI Styling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By Adam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DA689AE-3BCA-B73B-16AD-3C61E677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95349"/>
            <a:ext cx="3706889" cy="904875"/>
          </a:xfr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pPr algn="l"/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INTRODUCTION</a:t>
            </a:r>
            <a:endParaRPr lang="en-MY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DB2BC01-77E9-7307-8DC8-B239E4AAD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56163" y="895349"/>
            <a:ext cx="6763914" cy="4419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E96475-C4DA-7E20-939D-A6A84A5E0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14501"/>
            <a:ext cx="3706889" cy="3600450"/>
          </a:xfr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 lnSpcReduction="10000"/>
          </a:bodyPr>
          <a:lstStyle/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Revolutionizing online clothing shopping with AI-powered style advice. Addressing the "I have nothing to wear!“, “Can I wear this attire here?”, “How can I look good?” problem with smart suggestions. Perfect for those lacking a sense of fashion. Transforming your boutique websites with intelligent style recommendations.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17DD-6456-E284-1399-1DE19B74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FASHIONISTA GOALS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28E4D-E892-D6A1-51FA-2D9B0FEC8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1. COMMENT</a:t>
            </a:r>
            <a:endParaRPr lang="en-MY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BC871-C1AD-083A-085D-36DEC3C7275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scan user’s attire and give comment on the appropriateness of the attire on a given event or season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CE5D9-E58E-4AD9-0ABC-3E62F4200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2. SUGGEST</a:t>
            </a:r>
            <a:endParaRPr lang="en-MY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AB27D-39A6-18CA-7919-C79F30A67BF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use the knowledge bank to gives suggestion to the user regarding appropriate attire and matching clothing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611AEC-8A83-ACF7-8DA1-0CB66ADDC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3. NAVIGATE</a:t>
            </a:r>
            <a:endParaRPr lang="en-MY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6A1C13-1981-F7D6-16C7-29A00D7C2F8E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Fashionista can be use to easily locate the category of a given attire in a huge archive.</a:t>
            </a:r>
            <a:endParaRPr lang="en-MY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92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1A5A-7642-538B-CE44-F282B3AE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FASHIONISTA FEATURES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E9DB1-1721-9B74-1024-3D2A66DE1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/>
              <a:t>Generative AI chatbot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Image object classification, (camera and file)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Auto-navigate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Save and Clear chat messages</a:t>
            </a:r>
          </a:p>
          <a:p>
            <a:pPr marL="494100" indent="-457200">
              <a:buFont typeface="+mj-lt"/>
              <a:buAutoNum type="arabicPeriod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0938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7C808BD-243A-4B13-98E0-64C00B06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DEMONSTRATION</a:t>
            </a:r>
            <a:endParaRPr lang="en-MY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84A436-C6B2-F658-3D18-B746F22FA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1745" y="2695574"/>
            <a:ext cx="5706080" cy="2565397"/>
          </a:xfrm>
        </p:spPr>
        <p:txBody>
          <a:bodyPr numCol="2">
            <a:normAutofit fontScale="92500" lnSpcReduction="10000"/>
          </a:bodyPr>
          <a:lstStyle/>
          <a:p>
            <a:r>
              <a:rPr lang="en-MY" sz="2700" dirty="0"/>
              <a:t>Blazer</a:t>
            </a:r>
          </a:p>
          <a:p>
            <a:r>
              <a:rPr lang="en-MY" sz="2700" dirty="0"/>
              <a:t>Denim jacket</a:t>
            </a:r>
          </a:p>
          <a:p>
            <a:r>
              <a:rPr lang="en-MY" sz="2700" dirty="0"/>
              <a:t>Hoodie</a:t>
            </a:r>
          </a:p>
          <a:p>
            <a:r>
              <a:rPr lang="en-MY" sz="2700" dirty="0"/>
              <a:t>Button shirt</a:t>
            </a:r>
          </a:p>
          <a:p>
            <a:r>
              <a:rPr lang="en-MY" sz="2700" dirty="0"/>
              <a:t>Jeans</a:t>
            </a:r>
          </a:p>
          <a:p>
            <a:r>
              <a:rPr lang="en-MY" sz="2700" dirty="0"/>
              <a:t>Shorts</a:t>
            </a:r>
          </a:p>
          <a:p>
            <a:r>
              <a:rPr lang="en-MY" sz="2700" dirty="0"/>
              <a:t>T-shirts</a:t>
            </a:r>
          </a:p>
          <a:p>
            <a:r>
              <a:rPr lang="en-MY" sz="2700" dirty="0"/>
              <a:t>Long pants</a:t>
            </a:r>
          </a:p>
          <a:p>
            <a:endParaRPr lang="en-MY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127DF06-75FF-75D0-26AD-F48E6151D2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5627" y="2076450"/>
            <a:ext cx="3787145" cy="362267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E34FC6-2B8C-6344-FD3B-559F8DFD5938}"/>
              </a:ext>
            </a:extLst>
          </p:cNvPr>
          <p:cNvSpPr txBox="1"/>
          <p:nvPr/>
        </p:nvSpPr>
        <p:spPr>
          <a:xfrm>
            <a:off x="971745" y="1972299"/>
            <a:ext cx="52863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Mock up blog listing 8 items: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66779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{DAF6D98D-C3F8-4D61-9B35-05E31CB190C8}tf00934815_win32</Template>
  <TotalTime>74</TotalTime>
  <Words>170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Goudy Old Style</vt:lpstr>
      <vt:lpstr>Wingdings 2</vt:lpstr>
      <vt:lpstr>SlateVTI</vt:lpstr>
      <vt:lpstr>Fashionista AI Styling Assistant</vt:lpstr>
      <vt:lpstr>INTRODUCTION</vt:lpstr>
      <vt:lpstr>FASHIONISTA GOALS</vt:lpstr>
      <vt:lpstr>FASHIONISTA FEATURES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Azmi</dc:creator>
  <cp:lastModifiedBy>Adam Azmi</cp:lastModifiedBy>
  <cp:revision>3</cp:revision>
  <dcterms:created xsi:type="dcterms:W3CDTF">2025-03-19T13:01:29Z</dcterms:created>
  <dcterms:modified xsi:type="dcterms:W3CDTF">2025-03-19T14:15:53Z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